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16"/>
  </p:notesMasterIdLst>
  <p:sldIdLst>
    <p:sldId id="13686" r:id="rId9"/>
    <p:sldId id="13687" r:id="rId10"/>
    <p:sldId id="13688" r:id="rId11"/>
    <p:sldId id="13689" r:id="rId12"/>
    <p:sldId id="13690" r:id="rId13"/>
    <p:sldId id="13691" r:id="rId14"/>
    <p:sldId id="1369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661"/>
    <p:restoredTop sz="96475"/>
  </p:normalViewPr>
  <p:slideViewPr>
    <p:cSldViewPr snapToGrid="0">
      <p:cViewPr varScale="1">
        <p:scale>
          <a:sx n="91" d="100"/>
          <a:sy n="91" d="100"/>
        </p:scale>
        <p:origin x="192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0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7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40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40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0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3.png"/><Relationship Id="rId7" Type="http://schemas.microsoft.com/office/2007/relationships/hdphoto" Target="../media/hdphoto1.wdp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40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3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260B-9F57-4BD3-A18C-DE12DD8F2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60E3-EE3D-49E2-AEB7-94027F01E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8690-23F0-4D41-858D-108721FB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7C08-BA8D-4358-8F06-29AEB1D33570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7BD80-5B23-4944-95FC-08D33E20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1144-D5C8-45AE-8A22-67AA8078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1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3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0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6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4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098" y="1153123"/>
            <a:ext cx="11142921" cy="76014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3200" b="1" dirty="0">
                <a:solidFill>
                  <a:schemeClr val="tx2"/>
                </a:solidFill>
                <a:latin typeface="Arial"/>
                <a:cs typeface="Arial"/>
              </a:rPr>
              <a:t>SMA RASL-seq interim meeting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cs typeface="Arial"/>
              </a:rPr>
              <a:t>Sep 28, 2022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b="0" i="1" dirty="0">
                <a:solidFill>
                  <a:srgbClr val="323130"/>
                </a:solidFill>
                <a:effectLst/>
                <a:latin typeface="+mj-lt"/>
              </a:rPr>
              <a:t>Adhithiya, </a:t>
            </a:r>
            <a:r>
              <a:rPr lang="en-US" i="1" dirty="0">
                <a:latin typeface="+mj-lt"/>
                <a:cs typeface="Arial"/>
              </a:rPr>
              <a:t>Zhen, Dann </a:t>
            </a:r>
          </a:p>
        </p:txBody>
      </p:sp>
    </p:spTree>
    <p:extLst>
      <p:ext uri="{BB962C8B-B14F-4D97-AF65-F5344CB8AC3E}">
        <p14:creationId xmlns:p14="http://schemas.microsoft.com/office/powerpoint/2010/main" val="86071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539" y="590415"/>
            <a:ext cx="11142921" cy="76014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800" b="1" dirty="0">
                <a:solidFill>
                  <a:schemeClr val="tx2"/>
                </a:solidFill>
                <a:latin typeface="Arial"/>
                <a:cs typeface="Arial"/>
              </a:rPr>
              <a:t>1: Splicing Effects RASL-seq primers design principle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2850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539" y="597730"/>
            <a:ext cx="11142921" cy="76014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800" b="1" dirty="0">
                <a:solidFill>
                  <a:schemeClr val="tx2"/>
                </a:solidFill>
                <a:latin typeface="Arial"/>
                <a:cs typeface="Arial"/>
              </a:rPr>
              <a:t>2: Literature review for external report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892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539" y="589852"/>
            <a:ext cx="11142921" cy="76014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800" b="1" dirty="0">
                <a:solidFill>
                  <a:schemeClr val="tx2"/>
                </a:solidFill>
                <a:latin typeface="Arial"/>
                <a:cs typeface="Arial"/>
              </a:rPr>
              <a:t>3: sashimi plots for target gene selection </a:t>
            </a:r>
            <a:r>
              <a:rPr lang="en-US" sz="2800" b="1">
                <a:solidFill>
                  <a:schemeClr val="tx2"/>
                </a:solidFill>
                <a:latin typeface="Arial"/>
                <a:cs typeface="Arial"/>
              </a:rPr>
              <a:t>from top gene list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709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539" y="597168"/>
            <a:ext cx="11142921" cy="76014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800" b="1" dirty="0">
                <a:solidFill>
                  <a:schemeClr val="tx2"/>
                </a:solidFill>
                <a:latin typeface="Arial"/>
                <a:cs typeface="Arial"/>
              </a:rPr>
              <a:t>4: toxicology consideration 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2500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B93CCEE1-A6B4-8963-6E67-8A356F4E97C9}"/>
              </a:ext>
            </a:extLst>
          </p:cNvPr>
          <p:cNvSpPr txBox="1">
            <a:spLocks/>
          </p:cNvSpPr>
          <p:nvPr/>
        </p:nvSpPr>
        <p:spPr>
          <a:xfrm>
            <a:off x="524539" y="589853"/>
            <a:ext cx="11142921" cy="7601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200" indent="0" algn="ctr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lang="en-US" sz="20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914400" indent="0" algn="ctr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1371600" indent="0" algn="ctr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828800" indent="0" algn="ctr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2286000" indent="0" algn="ctr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16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1600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1600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1600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tx2"/>
                </a:solidFill>
                <a:latin typeface="Arial"/>
                <a:cs typeface="Arial"/>
              </a:rPr>
              <a:t>5: toxicology consideration 2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8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8081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D3C21DDE-DE59-6D92-64BF-70AF44581B2B}"/>
              </a:ext>
            </a:extLst>
          </p:cNvPr>
          <p:cNvSpPr txBox="1">
            <a:spLocks/>
          </p:cNvSpPr>
          <p:nvPr/>
        </p:nvSpPr>
        <p:spPr>
          <a:xfrm>
            <a:off x="524539" y="597168"/>
            <a:ext cx="11142921" cy="7601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200" indent="0" algn="ctr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lang="en-US" sz="20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914400" indent="0" algn="ctr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1371600" indent="0" algn="ctr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828800" indent="0" algn="ctr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2286000" indent="0" algn="ctr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16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1600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1600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1600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tx2"/>
                </a:solidFill>
                <a:latin typeface="Arial"/>
                <a:cs typeface="Arial"/>
              </a:rPr>
              <a:t>6: toxicology consideration 3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9868867"/>
      </p:ext>
    </p:extLst>
  </p:cSld>
  <p:clrMapOvr>
    <a:masterClrMapping/>
  </p:clrMapOvr>
</p:sld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7539</TotalTime>
  <Words>55</Words>
  <Application>Microsoft Macintosh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System Font Regular</vt:lpstr>
      <vt:lpstr>Arial</vt:lpstr>
      <vt:lpstr>Calibri</vt:lpstr>
      <vt:lpstr>Century Gothic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23</cp:revision>
  <dcterms:created xsi:type="dcterms:W3CDTF">2021-06-27T14:47:41Z</dcterms:created>
  <dcterms:modified xsi:type="dcterms:W3CDTF">2022-09-27T20:10:51Z</dcterms:modified>
</cp:coreProperties>
</file>